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51" r:id="rId3"/>
    <p:sldMasterId id="2147483730" r:id="rId4"/>
    <p:sldMasterId id="2147483720" r:id="rId5"/>
  </p:sldMasterIdLst>
  <p:sldIdLst>
    <p:sldId id="256" r:id="rId6"/>
    <p:sldId id="262" r:id="rId7"/>
    <p:sldId id="261" r:id="rId8"/>
    <p:sldId id="26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7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1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F106-793C-426D-814D-7F437D4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245-90FF-472E-A862-9236008C9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A83-E4E6-474F-9814-28F6B50E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9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B281-CF6E-4D9B-948E-B421846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338C-FB89-482A-815D-7B73677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8746-FADE-4F81-8F98-8164FB6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CFDDE-EFBD-426D-84BA-AF0055B2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96041-8C81-484E-B6A9-AC74F583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12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36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7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B4-A0F5-4E9A-B4CF-62297E85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BC6-F10B-49FA-AD97-DD5CE610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BCAB1-1F96-4722-B509-28092519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6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A3C-E355-48DB-B793-03B5251C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3B246-29F7-451D-9F9E-F527005F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BB50-5B55-492C-83CE-B914C8CC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22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51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46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54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40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F106-793C-426D-814D-7F437D4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245-90FF-472E-A862-9236008C9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A83-E4E6-474F-9814-28F6B50E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67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B281-CF6E-4D9B-948E-B421846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338C-FB89-482A-815D-7B73677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8746-FADE-4F81-8F98-8164FB6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CFDDE-EFBD-426D-84BA-AF0055B2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96041-8C81-484E-B6A9-AC74F583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9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050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16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B4-A0F5-4E9A-B4CF-62297E85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BC6-F10B-49FA-AD97-DD5CE610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BCAB1-1F96-4722-B509-28092519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852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A3C-E355-48DB-B793-03B5251C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3B246-29F7-451D-9F9E-F527005F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BB50-5B55-492C-83CE-B914C8CC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90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35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825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56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F106-793C-426D-814D-7F437D4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245-90FF-472E-A862-9236008C9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A83-E4E6-474F-9814-28F6B50E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54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690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545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1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B281-CF6E-4D9B-948E-B421846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338C-FB89-482A-815D-7B73677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8746-FADE-4F81-8F98-8164FB6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CFDDE-EFBD-426D-84BA-AF0055B2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96041-8C81-484E-B6A9-AC74F583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26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473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46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B4-A0F5-4E9A-B4CF-62297E85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BC6-F10B-49FA-AD97-DD5CE610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BCAB1-1F96-4722-B509-28092519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8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A3C-E355-48DB-B793-03B5251C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3B246-29F7-451D-9F9E-F527005F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BB50-5B55-492C-83CE-B914C8CC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5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166"/>
            <a:ext cx="10515600" cy="2019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850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4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85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7BFE0-D1B8-4935-BB94-F82FF0CF4467}"/>
              </a:ext>
            </a:extLst>
          </p:cNvPr>
          <p:cNvGrpSpPr/>
          <p:nvPr userDrawn="1"/>
        </p:nvGrpSpPr>
        <p:grpSpPr>
          <a:xfrm>
            <a:off x="7461098" y="5353646"/>
            <a:ext cx="4453080" cy="1301400"/>
            <a:chOff x="234798" y="5379046"/>
            <a:chExt cx="4453080" cy="1301400"/>
          </a:xfrm>
        </p:grpSpPr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83BEEBB-80DF-4DAA-96C5-3A4E98B4E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155" y="5802182"/>
              <a:ext cx="2034723" cy="877518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F5461789-902D-43F5-AACC-442BF5FB83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98" y="5392263"/>
              <a:ext cx="1949109" cy="12881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E82F33-B521-45EF-982C-FC6F1DE3380A}"/>
                </a:ext>
              </a:extLst>
            </p:cNvPr>
            <p:cNvSpPr txBox="1"/>
            <p:nvPr userDrawn="1"/>
          </p:nvSpPr>
          <p:spPr>
            <a:xfrm>
              <a:off x="2571786" y="5379046"/>
              <a:ext cx="2116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569886-D48A-4B28-AFB9-3E4FC0E523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243377" cy="694112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AD3E4BC-1702-4A66-905D-4D8CBDD006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6" y="-241069"/>
            <a:ext cx="10887755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B55B2-642E-4760-85B7-CAF9829CBF1C}"/>
              </a:ext>
            </a:extLst>
          </p:cNvPr>
          <p:cNvSpPr txBox="1"/>
          <p:nvPr userDrawn="1"/>
        </p:nvSpPr>
        <p:spPr>
          <a:xfrm>
            <a:off x="219633" y="3721986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54545"/>
                </a:solidFill>
                <a:latin typeface="Raleway Medium" panose="020B0003030101060003" pitchFamily="34" charset="0"/>
              </a:rPr>
              <a:t>igcs2021.com</a:t>
            </a:r>
          </a:p>
        </p:txBody>
      </p:sp>
    </p:spTree>
    <p:extLst>
      <p:ext uri="{BB962C8B-B14F-4D97-AF65-F5344CB8AC3E}">
        <p14:creationId xmlns:p14="http://schemas.microsoft.com/office/powerpoint/2010/main" val="34213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day&#10;&#10;Description automatically generated">
            <a:extLst>
              <a:ext uri="{FF2B5EF4-FFF2-40B4-BE49-F238E27FC236}">
                <a16:creationId xmlns:a16="http://schemas.microsoft.com/office/drawing/2014/main" id="{23F079E5-0EBA-419E-A93C-0AFFBFA80A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71"/>
            <a:ext cx="12189186" cy="691040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36AC6-1289-4230-B407-D0782BB66203}"/>
              </a:ext>
            </a:extLst>
          </p:cNvPr>
          <p:cNvSpPr/>
          <p:nvPr userDrawn="1"/>
        </p:nvSpPr>
        <p:spPr>
          <a:xfrm>
            <a:off x="0" y="5177407"/>
            <a:ext cx="12189185" cy="1680593"/>
          </a:xfrm>
          <a:prstGeom prst="rect">
            <a:avLst/>
          </a:prstGeom>
          <a:solidFill>
            <a:srgbClr val="45454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A0AAF-16BD-4FC1-BA50-367FBA3EB7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86" y="5641847"/>
            <a:ext cx="1073451" cy="46294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5A39922-5107-4655-A4F5-2754911A18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97" y="5604269"/>
            <a:ext cx="1655814" cy="10943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C6C3B1-79BC-488E-A584-7029D6A57FE8}"/>
              </a:ext>
            </a:extLst>
          </p:cNvPr>
          <p:cNvSpPr txBox="1"/>
          <p:nvPr userDrawn="1"/>
        </p:nvSpPr>
        <p:spPr>
          <a:xfrm>
            <a:off x="10172269" y="5308281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BF3C03D-B17C-43A6-AA66-C9D296FA0F3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586"/>
            <a:ext cx="5461605" cy="2182754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F99B3514-5EBE-4D44-B53C-C4F7697EF9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27" y="6267728"/>
            <a:ext cx="1788542" cy="4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day, ocean floor&#10;&#10;Description automatically generated">
            <a:extLst>
              <a:ext uri="{FF2B5EF4-FFF2-40B4-BE49-F238E27FC236}">
                <a16:creationId xmlns:a16="http://schemas.microsoft.com/office/drawing/2014/main" id="{D30A732A-2FEF-4049-9259-3AAAF9522CB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B6D51E2C-4195-4977-A5A3-2632E43BF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r="31750" b="21936"/>
          <a:stretch/>
        </p:blipFill>
        <p:spPr>
          <a:xfrm>
            <a:off x="9601200" y="5848290"/>
            <a:ext cx="2485505" cy="8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84FE577-694B-47E0-847A-472711B6D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r="31750" b="21936"/>
          <a:stretch/>
        </p:blipFill>
        <p:spPr>
          <a:xfrm>
            <a:off x="9617825" y="5848289"/>
            <a:ext cx="2485505" cy="8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900C2B0-ABCE-4E50-B4F1-166F6FEE2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31818" b="22277"/>
          <a:stretch/>
        </p:blipFill>
        <p:spPr>
          <a:xfrm>
            <a:off x="9651075" y="5850296"/>
            <a:ext cx="2417465" cy="7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8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4992-3075-470D-8AE5-7F76E18B6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54C89-3963-4F9D-86CD-3F6D65019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1883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8E2B9-3E2C-4229-82B2-B5FEE379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 Fade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E8427B-8109-4051-A07E-2AD7AF20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change slide design layouts, right click the slide preview and hover over layout to see options. </a:t>
            </a:r>
          </a:p>
        </p:txBody>
      </p:sp>
    </p:spTree>
    <p:extLst>
      <p:ext uri="{BB962C8B-B14F-4D97-AF65-F5344CB8AC3E}">
        <p14:creationId xmlns:p14="http://schemas.microsoft.com/office/powerpoint/2010/main" val="199173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0756D-BF07-4926-8198-A90CF3A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164BB-F55A-474B-8B9C-B22FD12B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change slide design layouts, right click the slide preview and hover over layout to see options.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4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6AF444-4CB7-4073-972A-EEB30822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B6BAD3-B1C6-4A28-B56E-A00D806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change slide design layouts, right click the slide preview and hover over layout to see options.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764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me Full Color">
  <a:themeElements>
    <a:clrScheme name="IGCS 2021">
      <a:dk1>
        <a:srgbClr val="454545"/>
      </a:dk1>
      <a:lt1>
        <a:sysClr val="window" lastClr="FFFFFF"/>
      </a:lt1>
      <a:dk2>
        <a:srgbClr val="6B478E"/>
      </a:dk2>
      <a:lt2>
        <a:srgbClr val="E7E6E6"/>
      </a:lt2>
      <a:accent1>
        <a:srgbClr val="00B299"/>
      </a:accent1>
      <a:accent2>
        <a:srgbClr val="6B478E"/>
      </a:accent2>
      <a:accent3>
        <a:srgbClr val="DC4545"/>
      </a:accent3>
      <a:accent4>
        <a:srgbClr val="9AD0EC"/>
      </a:accent4>
      <a:accent5>
        <a:srgbClr val="A87EB1"/>
      </a:accent5>
      <a:accent6>
        <a:srgbClr val="454545"/>
      </a:accent6>
      <a:hlink>
        <a:srgbClr val="00B299"/>
      </a:hlink>
      <a:folHlink>
        <a:srgbClr val="6B47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ome Fa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y">
  <a:themeElements>
    <a:clrScheme name="IGCS2021">
      <a:dk1>
        <a:srgbClr val="454545"/>
      </a:dk1>
      <a:lt1>
        <a:sysClr val="window" lastClr="FFFFFF"/>
      </a:lt1>
      <a:dk2>
        <a:srgbClr val="6B478E"/>
      </a:dk2>
      <a:lt2>
        <a:srgbClr val="E7E6E6"/>
      </a:lt2>
      <a:accent1>
        <a:srgbClr val="00B299"/>
      </a:accent1>
      <a:accent2>
        <a:srgbClr val="6B478E"/>
      </a:accent2>
      <a:accent3>
        <a:srgbClr val="DC4545"/>
      </a:accent3>
      <a:accent4>
        <a:srgbClr val="9AD0EC"/>
      </a:accent4>
      <a:accent5>
        <a:srgbClr val="A87EB1"/>
      </a:accent5>
      <a:accent6>
        <a:srgbClr val="B0C3E4"/>
      </a:accent6>
      <a:hlink>
        <a:srgbClr val="00B299"/>
      </a:hlink>
      <a:folHlink>
        <a:srgbClr val="6B47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Raleway Medium</vt:lpstr>
      <vt:lpstr>Cover</vt:lpstr>
      <vt:lpstr>Rome Full Color</vt:lpstr>
      <vt:lpstr>Rome Fade</vt:lpstr>
      <vt:lpstr>White</vt:lpstr>
      <vt:lpstr>Grey</vt:lpstr>
      <vt:lpstr>PowerPoint Presentation</vt:lpstr>
      <vt:lpstr>Title Slide</vt:lpstr>
      <vt:lpstr>Rome Fade</vt:lpstr>
      <vt:lpstr>White</vt:lpstr>
      <vt:lpstr>Grey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Leopold</dc:creator>
  <cp:lastModifiedBy>Debbie Leopold</cp:lastModifiedBy>
  <cp:revision>22</cp:revision>
  <dcterms:created xsi:type="dcterms:W3CDTF">2021-03-26T03:19:21Z</dcterms:created>
  <dcterms:modified xsi:type="dcterms:W3CDTF">2021-04-22T22:49:35Z</dcterms:modified>
</cp:coreProperties>
</file>